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4" r:id="rId3"/>
    <p:sldId id="262" r:id="rId4"/>
    <p:sldId id="275" r:id="rId5"/>
    <p:sldId id="276" r:id="rId6"/>
    <p:sldId id="277" r:id="rId7"/>
    <p:sldId id="279" r:id="rId8"/>
    <p:sldId id="280" r:id="rId9"/>
    <p:sldId id="278" r:id="rId10"/>
    <p:sldId id="281" r:id="rId11"/>
    <p:sldId id="256" r:id="rId12"/>
    <p:sldId id="272" r:id="rId13"/>
    <p:sldId id="282" r:id="rId14"/>
    <p:sldId id="283" r:id="rId15"/>
    <p:sldId id="284" r:id="rId16"/>
    <p:sldId id="285" r:id="rId17"/>
    <p:sldId id="28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FDA90-85B6-4DE1-8EB5-195C0D1A5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7CAD89-2A4D-402F-94C0-2CB1B09A8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A71F8E-9651-4E0B-A1DF-0892CC55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E75348-E768-4CA0-8EED-7D3354B4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A8BB06-79C1-4848-9B73-CC84164A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9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E4D54-7CDC-432F-878E-ECC7E68C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C169A6-03B4-400F-811A-951D77D3D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7A0831-9103-4D54-BDE1-33D42BD4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B74E0A-0585-4F50-9AD7-4AEB6AF5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97E1BD-CE9F-4DAB-B6EE-F16604DC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916379-430B-403A-AD95-234B21BE4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C1310B-F121-40FF-B7A0-2EABA8F41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D642F-BF99-4EE7-AB56-8CA439F2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027037-F469-4C88-A160-BF2A0BD4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8A0AA-FF8E-4939-A2DA-3D97C48E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0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D5251-F493-4F95-BDA4-AFDA7000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213DC4-841B-4C6A-889B-6BC65B63A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457ED-C947-447D-9EF3-E70667A3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A984E4-1F28-4244-8AFC-E5143CCB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58ABC-F7EE-4FDB-846A-44BFE7ED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23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793F4-8E7F-4D5E-B83D-EA16F36F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0FC528-CBA6-4D99-9F65-A3EE80F40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53CDE-D755-4D7A-A2DE-5AE94A4C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247241-331B-4B1C-90E9-55613112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300483-9B35-4EBB-8DD4-BFBF6D38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0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BD2E8-2D8A-4D1B-B309-E95F095E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FEB1F-B7D4-4D59-84F4-85C36E2EF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318A31-38C8-4F0D-B19E-0BB856C32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939148-3ED9-49D7-B2F9-AA0E32AB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CB63EE-A4A3-4DC0-A5A4-2F54E636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E9E259-EB71-4FF1-8E48-E49598CC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9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950BA-6418-45DB-980F-8F48188E6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9A9014-BE13-4AC1-A037-81A6FB787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A7BC2A-AA9E-4495-A4F4-7BCD079E7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59DEC1-B5D8-4768-824A-31026DC03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AC1CAE-DB99-4184-810F-9F7D72111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E1B752-9F66-4FBE-AFE7-09A89236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9628FD-579F-4244-BB11-7805B853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9D0339-E907-4204-9C4F-E39ED15B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2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7278B-A45C-4AE2-B1A6-A8CA0273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D65DF2-2BFC-48FA-9F98-EAB3D8C6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3AD71B-B918-477F-ADDD-188757CC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2FBCD8-86B5-48E2-837C-C09C8EF8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6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DD89F2-155E-4831-9627-DF49117F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863384-68ED-4DA6-B18A-CAEB5E3F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6F2CC5-C02D-486C-8047-2AFA9F3B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6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23871-0426-486B-ACCE-20E03FBF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190E06-739F-41DF-847E-F85AC7C74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4F1A61-DDAD-405C-A619-A75633F1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EF9F7-A674-4FD1-BF1D-32D0D6E4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B8BA53-18B3-4975-89F6-6424CCDC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E20B91-7B49-4F8C-9E7E-060C25C9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96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53108-26ED-4D74-8B26-AE179F57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AAF0DC-2E99-4095-BCE4-093E3561E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998077-003D-411B-A21C-E630C4A90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BBD0BE-AC7F-4C00-8BFF-F9856D77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C5F05E-EC35-4FCC-9726-FF5EAD85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D18DEF-E9CE-4CF4-8AAE-75DB6688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65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BCC84-5BA6-4FB4-B5B9-2788A85AB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7ED6A4-FFA3-4F2D-8586-07CEC1A2A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12DC11-CBB9-4A7D-87E8-1DD6FF2A9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957E1-CD15-44DC-BB6C-5E911C6DA66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CBF8A9-C4F1-48F8-A571-5AC98C2BA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91F21F-1922-43DF-894D-13B32526D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6030-0A97-42CD-A151-6602D288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6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B0476-B384-467E-A61E-BF8CE5E1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существительное</a:t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921CF-6748-4C83-A5D4-C1699D1FA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598"/>
            <a:ext cx="10515600" cy="17573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Слитное и раздельное написание НЕ с именами существительными</a:t>
            </a:r>
          </a:p>
        </p:txBody>
      </p:sp>
    </p:spTree>
    <p:extLst>
      <p:ext uri="{BB962C8B-B14F-4D97-AF65-F5344CB8AC3E}">
        <p14:creationId xmlns:p14="http://schemas.microsoft.com/office/powerpoint/2010/main" val="3951719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20912D-1A71-4B81-A8AE-F511E7C8CE5E}"/>
              </a:ext>
            </a:extLst>
          </p:cNvPr>
          <p:cNvSpPr txBox="1"/>
          <p:nvPr/>
        </p:nvSpPr>
        <p:spPr>
          <a:xfrm>
            <a:off x="1399309" y="2135344"/>
            <a:ext cx="93102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Лёша объяснил Мише, что его так насмешило…</a:t>
            </a:r>
          </a:p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Подумайте и вы, какие слова Миша употребил неправильно: после уроков (примерно в 13.00) на сайте будет опубликована эта презентация, чтобы вы смогли полностью прочитать диалог братьев. </a:t>
            </a:r>
          </a:p>
        </p:txBody>
      </p:sp>
    </p:spTree>
    <p:extLst>
      <p:ext uri="{BB962C8B-B14F-4D97-AF65-F5344CB8AC3E}">
        <p14:creationId xmlns:p14="http://schemas.microsoft.com/office/powerpoint/2010/main" val="3488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457ED-5F24-4BE5-8915-EF1AA20BB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636" y="5494159"/>
            <a:ext cx="10598728" cy="975913"/>
          </a:xfrm>
        </p:spPr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или…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кудышные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стихи Юрия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Басина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взрачные иллюстрации Герхарда Глюка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DAE4C3-5820-4CB8-A716-869B84099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85" y="740143"/>
            <a:ext cx="6124430" cy="46214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54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66CC4-B090-4DA9-9CE4-ABDB7B0B2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0072" y="969964"/>
            <a:ext cx="4585855" cy="10943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Удачники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457ED-5F24-4BE5-8915-EF1AA20BB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5056" y="2296318"/>
            <a:ext cx="5638800" cy="359171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Шёл по улице удачник,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 в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глиже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одетый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брежно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вид он очень взрачный,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Сразу видно, что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годяй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1ED29D-44ED-41C5-A6F8-93860CBAC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855" y="655492"/>
            <a:ext cx="4278890" cy="563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0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457ED-5F24-4BE5-8915-EF1AA20BB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72" y="2097497"/>
            <a:ext cx="5638800" cy="359171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людимый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он имущий,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Удивительный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дотёпа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доумок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доучка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доразвитый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вполне.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DF9223-F0AA-47C8-8E51-E19D66227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331" y="761605"/>
            <a:ext cx="4094451" cy="53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5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457ED-5F24-4BE5-8915-EF1AA20BB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5056" y="2296318"/>
            <a:ext cx="5638800" cy="359171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ему идёт навстречу </a:t>
            </a:r>
          </a:p>
          <a:p>
            <a:pPr algn="l"/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Врастеничная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Смеяна,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Языком вполне цензурным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 ему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взначай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76F4BF-EB82-4E96-BDBA-A36DA05CD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682" y="696382"/>
            <a:ext cx="3877973" cy="546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88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457ED-5F24-4BE5-8915-EF1AA20BB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72" y="2097497"/>
            <a:ext cx="5638800" cy="359171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уклюжая такая,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природная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поседа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радивая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ужасно,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ряшество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люблю!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8E8BAF4-03D7-4A26-9BC3-460F6E344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942" y="610032"/>
            <a:ext cx="3948113" cy="549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6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457ED-5F24-4BE5-8915-EF1AA20BB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5056" y="2296318"/>
            <a:ext cx="5638800" cy="3591717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давай-ка мы с тобою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Будем жить в законном браке,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Ведь такой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кудышной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пары </a:t>
            </a:r>
          </a:p>
          <a:p>
            <a:pPr algn="l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Сыщут вряд ли кто и где!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0657FCB-C8CE-4D1D-815D-9C80A9ACD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3" y="535997"/>
            <a:ext cx="4447311" cy="570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423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C899C-745E-48B9-832D-215B3094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скучаем и НЕ заболеваем!</a:t>
            </a:r>
          </a:p>
        </p:txBody>
      </p:sp>
    </p:spTree>
    <p:extLst>
      <p:ext uri="{BB962C8B-B14F-4D97-AF65-F5344CB8AC3E}">
        <p14:creationId xmlns:p14="http://schemas.microsoft.com/office/powerpoint/2010/main" val="323979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3E265C-BC9D-4320-8381-AC845E181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284349"/>
            <a:ext cx="8811490" cy="6573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C66E1C-7075-4F67-AA83-AE149C858B30}"/>
              </a:ext>
            </a:extLst>
          </p:cNvPr>
          <p:cNvSpPr txBox="1"/>
          <p:nvPr/>
        </p:nvSpPr>
        <p:spPr>
          <a:xfrm>
            <a:off x="5971310" y="1648690"/>
            <a:ext cx="37545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Привет,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Лёха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Вид у тебя сегодня взрачный, не то, что вчера! Помирился со своей Мариной?</a:t>
            </a:r>
          </a:p>
        </p:txBody>
      </p:sp>
    </p:spTree>
    <p:extLst>
      <p:ext uri="{BB962C8B-B14F-4D97-AF65-F5344CB8AC3E}">
        <p14:creationId xmlns:p14="http://schemas.microsoft.com/office/powerpoint/2010/main" val="12386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39C16D-9856-4151-BAA9-367316D80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770" y="803812"/>
            <a:ext cx="7936460" cy="576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20912D-1A71-4B81-A8AE-F511E7C8CE5E}"/>
              </a:ext>
            </a:extLst>
          </p:cNvPr>
          <p:cNvSpPr txBox="1"/>
          <p:nvPr/>
        </p:nvSpPr>
        <p:spPr>
          <a:xfrm>
            <a:off x="2726454" y="2305615"/>
            <a:ext cx="3937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мы и не ссорились!</a:t>
            </a:r>
          </a:p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Зато ты умеешь с утра поднять настроение своими забавными словами!</a:t>
            </a:r>
          </a:p>
        </p:txBody>
      </p:sp>
    </p:spTree>
    <p:extLst>
      <p:ext uri="{BB962C8B-B14F-4D97-AF65-F5344CB8AC3E}">
        <p14:creationId xmlns:p14="http://schemas.microsoft.com/office/powerpoint/2010/main" val="94937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3E265C-BC9D-4320-8381-AC845E181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284349"/>
            <a:ext cx="8811490" cy="6573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C66E1C-7075-4F67-AA83-AE149C858B30}"/>
              </a:ext>
            </a:extLst>
          </p:cNvPr>
          <p:cNvSpPr txBox="1"/>
          <p:nvPr/>
        </p:nvSpPr>
        <p:spPr>
          <a:xfrm>
            <a:off x="5999018" y="1288472"/>
            <a:ext cx="35190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Упс! И всё-таки, братец, ты провидец, или даже - вежда! </a:t>
            </a:r>
          </a:p>
          <a:p>
            <a:pPr algn="ctr"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ещё ничего не сказал о своих стихах, а ты уже о них знаешь! </a:t>
            </a:r>
          </a:p>
        </p:txBody>
      </p:sp>
    </p:spTree>
    <p:extLst>
      <p:ext uri="{BB962C8B-B14F-4D97-AF65-F5344CB8AC3E}">
        <p14:creationId xmlns:p14="http://schemas.microsoft.com/office/powerpoint/2010/main" val="13231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39C16D-9856-4151-BAA9-367316D80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581" y="803812"/>
            <a:ext cx="7936460" cy="576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20912D-1A71-4B81-A8AE-F511E7C8CE5E}"/>
              </a:ext>
            </a:extLst>
          </p:cNvPr>
          <p:cNvSpPr txBox="1"/>
          <p:nvPr/>
        </p:nvSpPr>
        <p:spPr>
          <a:xfrm>
            <a:off x="2629473" y="1977939"/>
            <a:ext cx="39375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и без стихов столько всего интересного наговорил, что я уже и не знаю, можешь ли ты придумать ещё что-то более забавное. </a:t>
            </a:r>
          </a:p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весь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9565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3E265C-BC9D-4320-8381-AC845E181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284349"/>
            <a:ext cx="8811490" cy="6573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C66E1C-7075-4F67-AA83-AE149C858B30}"/>
              </a:ext>
            </a:extLst>
          </p:cNvPr>
          <p:cNvSpPr txBox="1"/>
          <p:nvPr/>
        </p:nvSpPr>
        <p:spPr>
          <a:xfrm rot="763214">
            <a:off x="5508053" y="1429887"/>
            <a:ext cx="47573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Марго – прекрасная моя  </a:t>
            </a:r>
          </a:p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знакомка</a:t>
            </a:r>
          </a:p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Приязни очень много в ней!</a:t>
            </a:r>
          </a:p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«Тебя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навижу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 - прокричала</a:t>
            </a:r>
          </a:p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громко</a:t>
            </a:r>
          </a:p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Слова её звучат, как </a:t>
            </a:r>
          </a:p>
          <a:p>
            <a:pPr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соловей!</a:t>
            </a:r>
          </a:p>
        </p:txBody>
      </p:sp>
    </p:spTree>
    <p:extLst>
      <p:ext uri="{BB962C8B-B14F-4D97-AF65-F5344CB8AC3E}">
        <p14:creationId xmlns:p14="http://schemas.microsoft.com/office/powerpoint/2010/main" val="383952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39C16D-9856-4151-BAA9-367316D80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581" y="803812"/>
            <a:ext cx="7936460" cy="576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20912D-1A71-4B81-A8AE-F511E7C8CE5E}"/>
              </a:ext>
            </a:extLst>
          </p:cNvPr>
          <p:cNvSpPr txBox="1"/>
          <p:nvPr/>
        </p:nvSpPr>
        <p:spPr>
          <a:xfrm>
            <a:off x="2560199" y="2305615"/>
            <a:ext cx="3937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нелепые фразы! </a:t>
            </a:r>
          </a:p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их специально подбирал, чтобы поднять мне настроение?</a:t>
            </a:r>
          </a:p>
        </p:txBody>
      </p:sp>
    </p:spTree>
    <p:extLst>
      <p:ext uri="{BB962C8B-B14F-4D97-AF65-F5344CB8AC3E}">
        <p14:creationId xmlns:p14="http://schemas.microsoft.com/office/powerpoint/2010/main" val="49807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3E265C-BC9D-4320-8381-AC845E181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284349"/>
            <a:ext cx="8811490" cy="65736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C66E1C-7075-4F67-AA83-AE149C858B30}"/>
              </a:ext>
            </a:extLst>
          </p:cNvPr>
          <p:cNvSpPr txBox="1"/>
          <p:nvPr/>
        </p:nvSpPr>
        <p:spPr>
          <a:xfrm>
            <a:off x="5846618" y="2044005"/>
            <a:ext cx="3823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 ними не так-то?</a:t>
            </a:r>
          </a:p>
          <a:p>
            <a:pPr algn="ctr">
              <a:tabLst>
                <a:tab pos="36036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будто сочиняешь одни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лепые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стихи!</a:t>
            </a:r>
          </a:p>
        </p:txBody>
      </p:sp>
    </p:spTree>
    <p:extLst>
      <p:ext uri="{BB962C8B-B14F-4D97-AF65-F5344CB8AC3E}">
        <p14:creationId xmlns:p14="http://schemas.microsoft.com/office/powerpoint/2010/main" val="352930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39C16D-9856-4151-BAA9-367316D80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581" y="803812"/>
            <a:ext cx="7936460" cy="576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20912D-1A71-4B81-A8AE-F511E7C8CE5E}"/>
              </a:ext>
            </a:extLst>
          </p:cNvPr>
          <p:cNvSpPr txBox="1"/>
          <p:nvPr/>
        </p:nvSpPr>
        <p:spPr>
          <a:xfrm>
            <a:off x="2449364" y="2301598"/>
            <a:ext cx="3937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2913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ладно, Миха, не обижайся! Просто ты пока не знаешь, что в русском языке встречаются слова…</a:t>
            </a:r>
          </a:p>
        </p:txBody>
      </p:sp>
    </p:spTree>
    <p:extLst>
      <p:ext uri="{BB962C8B-B14F-4D97-AF65-F5344CB8AC3E}">
        <p14:creationId xmlns:p14="http://schemas.microsoft.com/office/powerpoint/2010/main" val="1199327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343</Words>
  <Application>Microsoft Office PowerPoint</Application>
  <PresentationFormat>Широкоэкранный</PresentationFormat>
  <Paragraphs>46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Имя существительное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Удачники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НЕ скучаем и НЕ заболеваем!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возводите степени в квадрат!</dc:title>
  <dc:creator>Андрей Блинов</dc:creator>
  <cp:lastModifiedBy>Андрей Блинов</cp:lastModifiedBy>
  <cp:revision>41</cp:revision>
  <dcterms:created xsi:type="dcterms:W3CDTF">2020-04-13T16:49:55Z</dcterms:created>
  <dcterms:modified xsi:type="dcterms:W3CDTF">2020-04-20T04:30:22Z</dcterms:modified>
</cp:coreProperties>
</file>