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6" r:id="rId6"/>
    <p:sldId id="265" r:id="rId7"/>
    <p:sldId id="263" r:id="rId8"/>
    <p:sldId id="267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F55DE3-C304-43DD-9198-82F8955CF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E7E5040-FAC6-4450-96D4-CB230A2D4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B19057C-F6F7-4545-B3FD-99818BE0A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FA2F87D-2521-4794-B6BC-0B9929528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8CC2A24-95D9-431A-BFF2-A1DF323C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80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BB13C1-A863-41C2-83A0-BA2F01766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FEAE94F-5321-41BD-B404-7FFADBEC2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956164C-06C1-4A2B-9BA0-C26F8CF3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04DC905-A56A-45C1-A45D-5752B6CF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C097634-6EF9-4B0D-9D81-2C17E44C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66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2E4CB43-4459-4DFB-9A1B-E1D88FF5D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9DE56EE-1AFC-4DAE-944A-894B0201F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1586D51-C8C6-48A0-9FE8-52B766786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34262EB-8E78-432C-978F-92CF0809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1F3974A-E3DE-4497-9F5B-8D62286F9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57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35B363-78FA-4FA2-84BE-2553E3CFA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5FB5969-3BAA-4A36-9C9F-33233CC70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23F08EF-D211-4A1B-86E4-E09775F1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E1D792E-332F-4532-B0AF-4999B2F6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3A52EA8-CE2E-4916-8DF3-C1E3C0D1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4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8C2510-E2D8-4AC1-AA1D-2F2C82E5D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20C6025-15D8-46BF-9B97-B8EE18FAA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5DA70E5-CB5D-433A-BB8C-FF213315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20493A-7F62-4104-9EB3-6C84A6679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38F5686-4A1B-46F4-A079-0E253EE0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9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145092-A8AB-4850-AAF1-083ED5933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2A260D1-0A3C-4F6E-BEEB-0B2207F37C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A757481-A053-4158-90BA-7DC412AEB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97B2D62-B0A0-44D8-9A82-928DC208A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9AA84E9-00E6-4ABE-8F2F-3517C565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276CACF-E416-406F-B66D-A5E62E76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9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650D53-59CA-4DAA-926E-08F2F780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8F529C1-B280-4A62-B703-BF604AA90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FD83D6D-94DA-4CA2-ABF7-D9A383DE0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3DCE3B3-98C7-493E-93AE-2EF64E887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1055D346-0309-49A0-9947-968A3FB22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8CA054F-0D03-426A-93FA-8F4FDF657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FFBA775-A83B-48E4-BFE9-60F24234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20719B7-ECF0-46BC-BD69-D178E83A0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60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8FCFD9-F364-446A-8F2B-BA0FECD1A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E9CCAFEF-D247-4AB6-A1EB-A6929937F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1400819-7399-484B-AB67-19E14FC67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BEF62B4-1996-40F4-895D-2004F7D1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76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F72FF8F-59F1-4B73-9B87-1DA74BC7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6DAC03F-2D2B-44B3-8F9A-B061566E5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71EBB85-53CF-4E08-8B55-AC6722D2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06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B76CE0-00E9-481A-9C82-D7315494C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6DB39C-C3BB-45BD-9B37-29188E1A2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A382457-29AE-4DDE-ACD8-A30FB433B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122468E-3EA8-451B-B860-8C5E1A76B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54533F1-0452-4092-89A0-D7B583F6A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6BD7B4F-EE6F-456D-ADA5-2C0ABEF4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DF4640-B6F8-4EA5-B5C0-524CD232F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D961495-617F-42A4-A4C2-27E117993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2460889-77E1-4ADD-8585-D7DD5D8F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BE2FA27-48B0-4B1F-B561-10A222380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F4612CD-63AC-4976-9EDE-6955D0D0B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E7DBE6E-9822-416B-8F9E-D6044624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95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B433FD-3A9F-4B8D-9553-02AA8BF0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6FF686D-812D-4B06-A7BE-EE4038496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0A776EB-5180-4DBA-B103-E1223D911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4D423-8B46-4E34-9838-F67761CAFCEA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AF00DF0-95BE-4D0A-873D-F9E455A34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3E2ED73-F208-4140-B43A-66247209E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41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01048E-118F-4027-BC83-C775F5B5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3055" y="2883243"/>
            <a:ext cx="9144000" cy="27596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Ъ и Ь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BCF5911-8550-4D91-8A04-C8D8C5C4E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3055" y="1122363"/>
            <a:ext cx="9144000" cy="165576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Восьмое сентября</a:t>
            </a:r>
          </a:p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урок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611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ede/0007affd-a438d969/img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405" y="777897"/>
            <a:ext cx="7414054" cy="556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94357" y="329514"/>
            <a:ext cx="218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Таблица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58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94357" y="329514"/>
            <a:ext cx="218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Классная работа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984" y="1349858"/>
            <a:ext cx="8319755" cy="424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FB15F5-2C08-471F-9733-7E3AAD88F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3109" y="1453606"/>
            <a:ext cx="9545782" cy="10095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Морфемы в слове. Порядок морфемного анализа слова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7AEEF31-E5F3-406E-BD87-C1A1E86D2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3109" y="2743200"/>
            <a:ext cx="9912927" cy="2959112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ru-RU" dirty="0" smtClean="0"/>
              <a:t>Что такое морфема?</a:t>
            </a:r>
            <a:endParaRPr lang="ru-RU" dirty="0"/>
          </a:p>
          <a:p>
            <a:pPr marL="457200" indent="-457200" algn="just">
              <a:buAutoNum type="arabicPeriod"/>
            </a:pPr>
            <a:r>
              <a:rPr lang="ru-RU" dirty="0" smtClean="0"/>
              <a:t>Перечислите морфема, имеющиеся в основе слова.</a:t>
            </a:r>
            <a:endParaRPr lang="ru-RU" dirty="0"/>
          </a:p>
          <a:p>
            <a:pPr marL="457200" indent="-457200" algn="just">
              <a:buAutoNum type="arabicPeriod"/>
            </a:pPr>
            <a:r>
              <a:rPr lang="ru-RU" dirty="0" smtClean="0"/>
              <a:t>Как определить окончание слова?</a:t>
            </a:r>
            <a:endParaRPr lang="ru-RU" dirty="0"/>
          </a:p>
          <a:p>
            <a:pPr marL="457200" indent="-457200" algn="just">
              <a:buAutoNum type="arabicPeriod"/>
            </a:pPr>
            <a:r>
              <a:rPr lang="ru-RU" dirty="0" smtClean="0"/>
              <a:t>Что такое нулевое окончание?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Что такое однокоренные слова?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Что такое варианты морфем?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67568" y="329514"/>
            <a:ext cx="2117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второй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870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741" y="1061368"/>
            <a:ext cx="8188411" cy="413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43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94357" y="329514"/>
            <a:ext cx="218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Классная работа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299" y="1202724"/>
            <a:ext cx="8368535" cy="42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2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FB15F5-2C08-471F-9733-7E3AAD88F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3109" y="1025238"/>
            <a:ext cx="9545782" cy="66487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7AEEF31-E5F3-406E-BD87-C1A1E86D2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5672" y="2659930"/>
            <a:ext cx="9545782" cy="2646362"/>
          </a:xfrm>
        </p:spPr>
        <p:txBody>
          <a:bodyPr numCol="1">
            <a:normAutofit lnSpcReduction="10000"/>
          </a:bodyPr>
          <a:lstStyle/>
          <a:p>
            <a:pPr marL="514350" indent="-514350" algn="just">
              <a:buAutoNum type="arabicParenR"/>
            </a:pPr>
            <a:r>
              <a:rPr lang="ru-RU" sz="2800" i="1" dirty="0" smtClean="0"/>
              <a:t>Найти в словарях иноязычные приставки на согласный с разделительным Ъ и записать с ними предложения (см. таблицу 1)</a:t>
            </a:r>
          </a:p>
          <a:p>
            <a:pPr marL="514350" indent="-514350" algn="just">
              <a:buAutoNum type="arabicParenR"/>
            </a:pPr>
            <a:r>
              <a:rPr lang="ru-RU" sz="2800" i="1" dirty="0" smtClean="0"/>
              <a:t>Подготовиться к записи под диктовку текста следующего слайда</a:t>
            </a:r>
          </a:p>
          <a:p>
            <a:pPr marL="514350" indent="-514350" algn="just">
              <a:buAutoNum type="arabicParenR"/>
            </a:pPr>
            <a:r>
              <a:rPr lang="ru-RU" sz="2800" i="1" dirty="0" smtClean="0"/>
              <a:t>Выполнить упражнение 41 (см. далее)</a:t>
            </a:r>
            <a:endParaRPr lang="ru-RU" sz="2800" i="1" dirty="0"/>
          </a:p>
          <a:p>
            <a:pPr marL="457200" indent="-457200" algn="just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294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FB15F5-2C08-471F-9733-7E3AAD88F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3109" y="1025238"/>
            <a:ext cx="9545782" cy="66487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 для записи под диктовку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918" y="1936973"/>
            <a:ext cx="4742163" cy="393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9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42" y="589648"/>
            <a:ext cx="9991725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97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100</Words>
  <Application>Microsoft Office PowerPoint</Application>
  <PresentationFormat>Широкоэкранный</PresentationFormat>
  <Paragraphs>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Употребление Ъ и Ь </vt:lpstr>
      <vt:lpstr>Презентация PowerPoint</vt:lpstr>
      <vt:lpstr>Презентация PowerPoint</vt:lpstr>
      <vt:lpstr>Морфемы в слове. Порядок морфемного анализа слова</vt:lpstr>
      <vt:lpstr>Презентация PowerPoint</vt:lpstr>
      <vt:lpstr>Презентация PowerPoint</vt:lpstr>
      <vt:lpstr>Домашнее задание</vt:lpstr>
      <vt:lpstr>Текст для записи под диктовку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Фонетика. Орфоэпия</dc:title>
  <dc:creator>Андрей Блинов</dc:creator>
  <cp:lastModifiedBy>Админ</cp:lastModifiedBy>
  <cp:revision>12</cp:revision>
  <dcterms:created xsi:type="dcterms:W3CDTF">2020-09-07T03:33:09Z</dcterms:created>
  <dcterms:modified xsi:type="dcterms:W3CDTF">2020-09-08T02:16:08Z</dcterms:modified>
</cp:coreProperties>
</file>